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0.46006389776357831</c:v>
                </c:pt>
                <c:pt idx="1">
                  <c:v>0.53993610223642174</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0.8453781512605042</c:v>
                </c:pt>
                <c:pt idx="1">
                  <c:v>0.1546218487394958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3.1948881789137379E-2</c:v>
                </c:pt>
                <c:pt idx="1">
                  <c:v>0.1118210862619808</c:v>
                </c:pt>
                <c:pt idx="2">
                  <c:v>0.38658146964856233</c:v>
                </c:pt>
                <c:pt idx="3">
                  <c:v>0.46964856230031948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0.81469648562300323</c:v>
                </c:pt>
                <c:pt idx="1">
                  <c:v>2.2364217252396162E-2</c:v>
                </c:pt>
                <c:pt idx="2">
                  <c:v>8.3067092651757199E-2</c:v>
                </c:pt>
                <c:pt idx="3">
                  <c:v>4.1533546325878599E-2</c:v>
                </c:pt>
                <c:pt idx="4">
                  <c:v>1.9169329073482431E-2</c:v>
                </c:pt>
                <c:pt idx="5">
                  <c:v>1.9169329073482431E-2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0.28870967741935483</c:v>
                </c:pt>
                <c:pt idx="1">
                  <c:v>8.0645161290322578E-3</c:v>
                </c:pt>
                <c:pt idx="2">
                  <c:v>0.59354838709677427</c:v>
                </c:pt>
                <c:pt idx="3">
                  <c:v>2.2580645161290321E-2</c:v>
                </c:pt>
                <c:pt idx="4">
                  <c:v>6.4516129032258056E-3</c:v>
                </c:pt>
                <c:pt idx="5">
                  <c:v>3.3870967741935487E-2</c:v>
                </c:pt>
                <c:pt idx="6">
                  <c:v>6.4516129032258056E-3</c:v>
                </c:pt>
                <c:pt idx="7">
                  <c:v>1.451612903225806E-2</c:v>
                </c:pt>
                <c:pt idx="8">
                  <c:v>2.5806451612903229E-2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30</c:v>
                </c:pt>
                <c:pt idx="1">
                  <c:v>13</c:v>
                </c:pt>
                <c:pt idx="2">
                  <c:v>2</c:v>
                </c:pt>
                <c:pt idx="3">
                  <c:v>6</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9.031978073499868</c:v>
                </c:pt>
                <c:pt idx="1">
                  <c:v>8.3804570054796201</c:v>
                </c:pt>
                <c:pt idx="2">
                  <c:v>9.7212921819207363</c:v>
                </c:pt>
                <c:pt idx="3" formatCode="General">
                  <c:v>9.3044414263438853</c:v>
                </c:pt>
                <c:pt idx="4">
                  <c:v>8.7739076411919701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9.1125653313527284</c:v>
                </c:pt>
                <c:pt idx="1">
                  <c:v>8.3386185474182799</c:v>
                </c:pt>
                <c:pt idx="2">
                  <c:v>9.4537424228622822</c:v>
                </c:pt>
                <c:pt idx="3" formatCode="General">
                  <c:v>8.9782665939633279</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9.3929952668823464</c:v>
                </c:pt>
                <c:pt idx="1">
                  <c:v>9.9311035848753342</c:v>
                </c:pt>
                <c:pt idx="2">
                  <c:v>8.3640951700440187</c:v>
                </c:pt>
                <c:pt idx="3">
                  <c:v>6.3179458281896679</c:v>
                </c:pt>
                <c:pt idx="4">
                  <c:v>8.3681719297755137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7.689499552812527</c:v>
                </c:pt>
                <c:pt idx="2">
                  <c:v>6.3007860953062638</c:v>
                </c:pt>
                <c:pt idx="3">
                  <c:v>4.503883593177469</c:v>
                </c:pt>
                <c:pt idx="4">
                  <c:v>6.6930109997579761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9.0391569040693298</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0.28734162124291895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0.16066243898196486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1.6772929807528811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0.16066243898196486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0.57627958232145104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0.82858564836176285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8.5060055668886676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0.53426510761826496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0.26794545105908529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7.4701188454152856E-2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0.7798697682045912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7.4701188454152856E-2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0.26794545105908618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0.84843847398084193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9.2184698784369772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0.36149698627836546</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0.43675796094540509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0.12176485407934834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1.2712077343268415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0.12176485407934834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0.43675796094540509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1.2521247847894514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9.3929952668823464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8.1276052297684576</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0.10895134355835001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0.14657172961611487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1.5301879818313688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0.14657172961611575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0.52573766250858966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1.3936648919916363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4.7691318085754091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0.21260659404096494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7.528725474828768E-2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0.78598821684532538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7.528725474828768E-2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7.248715299464692E-2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9.031978073499868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8.1671021275316669E-2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0.29144549980282353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8.1252826345184381E-2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0.84826793467518069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8.1252826345181717E-2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0.29144549980282441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0.38419407002247219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8.7739076411919701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5.126851852573111E-3</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0.31078634666473537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8.664490984794071E-2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0.9045605184808041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8.664490984794071E-2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0.31078634666473626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0.40944710447015886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9.4703496162666774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0.31092438388654564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0.14994860406174304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1.5654420700951022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0.14994860406174304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0.53785016252670204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1.5894836801982031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7.0671476838931326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0.20110710069849169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0.22478150808600716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6.2667403869600236E-2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0.6542387710439499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6.2667403869600236E-2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0.22478150808600716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0.34751325148687151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9.6531165551836899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8.9987574686071454</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5.1861120729959964E-2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0.18648791691760458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5.1991436954876846E-2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0.54278319697026234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5.1991436954876846E-2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0.18648791691760458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5.3158263537781636E-2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9.8037114494979392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0.52846742490912746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0.16651936010815316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1.7384384031429905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0.16651936010815227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0.59728775375016774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0.65985514112325561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8.1299098109731514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0.40439189226293859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0.13340753828079333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1.3927556991899843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0.13340753828079421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0.47851906722029902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5.3492962248162357E-2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9.0487649094841753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0.24616230186801413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0.10233895218902145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1.0684040853103083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0.10233895218902056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0.3670792563364742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0.20186581357261169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8.8523366028345869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0.17212055402716686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0.39458010282912959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0.11000598258037986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1.1484467906254565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0.11000598258038075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0.39458010282912781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0.30868923155777139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9.1590645702458691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9.559009842757785</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6.1062944818571552E-2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0.22746261841037452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6.3414877382642842E-2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0.66204228806180154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6.3414877382642842E-2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0.22746261841037452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0.28555891770906783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9.5725771173021634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0.14072459011567595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5.3998188063902219E-2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0.56373339273857681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5.3998188063902219E-2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0.19368592597473366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0.20593809262751606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9.8039717856693436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4.1526767941910236E-2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0.25323631056665619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7.060039005813401E-2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0.73705801700307205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7.060039005813401E-2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0.25323631056665619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0.13010953229875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9.3004806253018497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9.2085795042407206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0.29884005533741753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0.10271873406095278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1.0723689539631414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0.10271873406095189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0.36844149470355347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0.64643891653474128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8.6141300528173392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0.18842057317218597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0.25707076475570645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7.1669407217646253E-2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0.74821840389445882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7.1669407217646253E-2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0.25707076475570645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0.18093162047638955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9.4764083978701912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0.12981306324324571</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0.18546862345331228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5.1707265557805471E-2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0.53981648805773119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5.1707265557805471E-2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0.18546862345331228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0.24853641230665957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9.5827905384264689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0.203868450054844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7.8604261962178512E-2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0.82061729973625575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7.8604261962178512E-2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0.28194537279080123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0.12613793463126477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9.160989027848883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9.0779219110685112</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0.29932913958399254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0.30725129420091424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8.5659363650938403E-2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0.89427155654973323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8.5659363650938403E-2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0.30725129420091513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0.59485228139194568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9.0177018373858129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2.189152985931031E-2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0.19365286165971085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5.3988969980082402E-2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0.56363715725635544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5.3988969980082402E-2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0.19365286165971085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0.37191168689862408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9.6055977222445144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0.18885570826666154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0.29871787794889837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8.3280311000184071E-2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0.8694345857105219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8.3280311000184071E-2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0.29871787794889837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0.43811511590568308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8.1318752720035956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0.24110967735626154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8.3605704880621801E-2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0.8728316514783252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8.3605704880621801E-2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0.29988503220534213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0.31028844998565752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8.6588164726162713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6.4548353705234263E-2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0.23212232724456072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6.471396936717877E-2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0.6756046233582369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6.4713969367179658E-2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0.23212232724456072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0.51243147727042171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9.1462097148643107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2.5619774694018105E-2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0.23472247932872925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6.5438872328138942E-2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0.68317250702694921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6.5438872328138942E-2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0.23472247932872925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0.34705363096665565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9.2639601764443249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0.1230656345961787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4.2709013334194523E-2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0.4458760164120612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4.2709013334194523E-2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0.15319282167970449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2.1161403219499775E-2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9.7212921819207363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0.60129869981204109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0.2907280967295387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8.1052819732033932E-2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0.84617989411968253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8.105281973203482E-2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0.29072809672953781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0.50384340912660619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9.7736244903975926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0.22851152409772979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0.19900054558234892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2.0775373533868411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0.19900054558234892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0.48290997766832611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9.2470577144562895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0.30865134553987961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0.22063797287113207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2.3034290125885351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0.22063797287113296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0.17198023033050625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8.611341510739587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0.38356750888730851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0.26621156232644516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2.779210795720128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0.13754591721547271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8.3804570054796201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1.4996468277566262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0.38765981190748633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0.10807665721116155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1.1283049085534209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0.10807665721116244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0.38765981190748455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0.51796595429069114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9.1228310807669288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0.46182461838911415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0.20905343318094882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2.1824880681417884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0.20905343318094882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0.74985308277254514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0.33463377786574178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8.3640951700440187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8.1608500983313732</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0.60119878194996001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0.23052219307676847</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2.4066188637832528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0.23052219307676758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0.49952757596172859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8.2251357294276897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6.3657404837599074E-2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0.76679800382162622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0.21377755048029101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2.2318071799183041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0.21377755048029012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0.76679800382162711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0.10089952998902163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8.0965644672350585</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8.3988562827794571</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0.14348926986738597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9.5818132132018619E-2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1.0003276526377665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9.5818132132018619E-2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0.3436897479818537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0.48984975621844029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8.2705372487716176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1.47659198084175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0.27059852899026993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7.5440846745562062E-2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0.78759169542165708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7.5440846745561174E-2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0.2705985289902717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0.68270295672791192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9.7009912407710477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0.16525034059195676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0.36019140274137484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0.1004186701039238</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1.0483566138365248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0.1004186701039238</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0.36019140274137396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0.45062552297007041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7.2243698003785379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8.4055526841122941E-2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9.1104870396184978E-2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0.95112187139817195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9.1104870396184978E-2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0.32678376471837645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0.52772021650646206</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7.7519297814588661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5.1416686349496032E-2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0.12795949186633315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1.3358788705566527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0.12795949186633226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0.45897748717155196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0.55918582069598788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6.3179458281896679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0.40340857933771268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0.1478442891062226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1.5434733216648304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0.1478442891062226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0.5303022020243926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0.52883777566691492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7.682952574038227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0.26259487855886476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0.13754240293233089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3.8345793598189459E-2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0.40032462379623368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3.8345793598189459E-2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0.13754240293233089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0.20444852654062018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9.3044414263438853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0.29504505668413206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0.11195452036484532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1.168789247576334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0.11195452036484355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0.40156930670082502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0.51083242928286765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9.3856281178194685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1.5735164388067782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0.45824247305769639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0.12775457542674307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1.3337395721123846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0.12775457542674218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0.45824247305769639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0.17809318611528635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7.7731609639641359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0.70914770993264931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0.45141500475187524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0.12585112830882217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1.3138678552982341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0.12585112830882217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0.45141500475187435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2.1806494173429058E-2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9.0750428969672043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2.8860624259238854E-2</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0.39952338962790712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0.11138413398126801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1.162834494968612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0.11138413398126801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0.39952338962790712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1.1492792609693261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9.9311035848753342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0.23270995776763126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0.33851846412350906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9.4376416855550538E-2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0.98527635048657736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9.4376416855550538E-2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0.33851846412350906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0.9469783022214262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8.3681719297755137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9.7958869633901262</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8.8142138290265848E-2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0.20610241058887091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5.7459811142155814E-2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0.59987224465664468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5.7459811142155814E-2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0.20610241058887091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0.1901816891082273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9.7958869633901262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9.7798628601555091</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0.25535236833410657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0.17879131690011363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4.9845682413829806E-2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0.52038182516909615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4.9845682413829806E-2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0.17879131690011363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0.17285248087836358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9.7798628601555091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9.3244845543779089</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0.23253416546822692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7.0787013669183274E-2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0.73900634092270234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7.0787013669182386E-2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0.25390571019302577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0.41557391148538336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9.3244845543779089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The Royal Marsden Hospital (London) (364)</c:v>
                </c:pt>
                <c:pt idx="2">
                  <c:v>The Royal Marsden Hospital (Surrey) (113)</c:v>
                </c:pt>
              </c:strCache>
            </c:strRef>
          </c:cat>
          <c:val>
            <c:numRef>
              <c:f>Sheet1!$J$2:$J$4</c:f>
              <c:numCache>
                <c:formatCode>0.0;;</c:formatCode>
                <c:ptCount val="3"/>
                <c:pt idx="0">
                  <c:v>9.3929952668823464</c:v>
                </c:pt>
                <c:pt idx="1">
                  <c:v>9.3246256098862794</c:v>
                </c:pt>
                <c:pt idx="2">
                  <c:v>9.6251225104495006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0.60700473311765357</c:v>
                </c:pt>
                <c:pt idx="1">
                  <c:v>0.67537439011372058</c:v>
                </c:pt>
                <c:pt idx="2">
                  <c:v>0.37487748955049938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Royal Marsden Hospital (London) (384)</c:v>
                </c:pt>
                <c:pt idx="2">
                  <c:v>The Royal Marsden Hospital (Surrey) (117)</c:v>
                </c:pt>
              </c:strCache>
            </c:strRef>
          </c:cat>
          <c:val>
            <c:numRef>
              <c:f>Sheet1!$J$2:$J$4</c:f>
              <c:numCache>
                <c:formatCode>0.0;;</c:formatCode>
                <c:ptCount val="3"/>
                <c:pt idx="0">
                  <c:v>9.2184698784369772</c:v>
                </c:pt>
                <c:pt idx="1">
                  <c:v>9.2616181291566093</c:v>
                </c:pt>
                <c:pt idx="2">
                  <c:v>9.086201977354909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0.78153012156302282</c:v>
                </c:pt>
                <c:pt idx="1">
                  <c:v>0.73838187084339069</c:v>
                </c:pt>
                <c:pt idx="2">
                  <c:v>0.91379802264509102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Sheet1!$H$2:$H$4</c:f>
              <c:numCache>
                <c:formatCode>0.0;;</c:formatCode>
                <c:ptCount val="3"/>
                <c:pt idx="0">
                  <c:v>0</c:v>
                </c:pt>
                <c:pt idx="1">
                  <c:v>8.4305368715103182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Sheet1!$I$2:$I$4</c:f>
              <c:numCache>
                <c:formatCode>0.0;;</c:formatCode>
                <c:ptCount val="3"/>
                <c:pt idx="0">
                  <c:v>0</c:v>
                </c:pt>
                <c:pt idx="1">
                  <c:v>0</c:v>
                </c:pt>
                <c:pt idx="2">
                  <c:v>8.7224876521766852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(456)</c:v>
                </c:pt>
                <c:pt idx="2">
                  <c:v>The Royal Marsden Hospital (Surrey) (162)</c:v>
                </c:pt>
              </c:strCache>
            </c:strRef>
          </c:cat>
          <c:val>
            <c:numRef>
              <c:f>Sheet1!$J$2:$J$4</c:f>
              <c:numCache>
                <c:formatCode>0.0;;</c:formatCode>
                <c:ptCount val="3"/>
                <c:pt idx="0">
                  <c:v>8.5060055668886676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1.4939944331113324</c:v>
                </c:pt>
                <c:pt idx="1">
                  <c:v>1.5694631284896818</c:v>
                </c:pt>
                <c:pt idx="2">
                  <c:v>1.2775123478233148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Sheet1!$I$2:$I$4</c:f>
              <c:numCache>
                <c:formatCode>0.0;;</c:formatCode>
                <c:ptCount val="3"/>
                <c:pt idx="0">
                  <c:v>0</c:v>
                </c:pt>
                <c:pt idx="1">
                  <c:v>0</c:v>
                </c:pt>
                <c:pt idx="2">
                  <c:v>9.4031613247511618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Sheet1!$J$2:$J$4</c:f>
              <c:numCache>
                <c:formatCode>0.0;;</c:formatCode>
                <c:ptCount val="3"/>
                <c:pt idx="0">
                  <c:v>9.4703496162666774</c:v>
                </c:pt>
                <c:pt idx="1">
                  <c:v>9.4905380339403855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0.52965038373332263</c:v>
                </c:pt>
                <c:pt idx="1">
                  <c:v>0.50946196605961447</c:v>
                </c:pt>
                <c:pt idx="2">
                  <c:v>0.59683867524883816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Sheet1!$G$2:$G$4</c:f>
              <c:numCache>
                <c:formatCode>0.0;;</c:formatCode>
                <c:ptCount val="3"/>
                <c:pt idx="0">
                  <c:v>7.0671476838931326</c:v>
                </c:pt>
                <c:pt idx="1">
                  <c:v>6.8729384839623906</c:v>
                </c:pt>
                <c:pt idx="2">
                  <c:v>7.3189414149247698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2.9328523161068674</c:v>
                </c:pt>
                <c:pt idx="1">
                  <c:v>3.1270615160376094</c:v>
                </c:pt>
                <c:pt idx="2">
                  <c:v>2.6810585850752302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Sheet1!$G$2:$G$4</c:f>
              <c:numCache>
                <c:formatCode>0.0;;</c:formatCode>
                <c:ptCount val="3"/>
                <c:pt idx="0">
                  <c:v>8.7739076411919701</c:v>
                </c:pt>
                <c:pt idx="1">
                  <c:v>8.7016784694611555</c:v>
                </c:pt>
                <c:pt idx="2">
                  <c:v>8.5894351001207738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1.2260923588080299</c:v>
                </c:pt>
                <c:pt idx="1">
                  <c:v>1.2983215305388445</c:v>
                </c:pt>
                <c:pt idx="2">
                  <c:v>1.4105648998792262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Sheet1!$G$2:$G$4</c:f>
              <c:numCache>
                <c:formatCode>0.0;;</c:formatCode>
                <c:ptCount val="3"/>
                <c:pt idx="0">
                  <c:v>9.031978073499868</c:v>
                </c:pt>
                <c:pt idx="1">
                  <c:v>9.1492462730474244</c:v>
                </c:pt>
                <c:pt idx="2">
                  <c:v>8.8525562165094591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0.96802192650013197</c:v>
                </c:pt>
                <c:pt idx="1">
                  <c:v>0.85075372695257556</c:v>
                </c:pt>
                <c:pt idx="2">
                  <c:v>1.1474437834905409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Sheet1!$G$2:$G$4</c:f>
              <c:numCache>
                <c:formatCode>0.0;;</c:formatCode>
                <c:ptCount val="3"/>
                <c:pt idx="0">
                  <c:v>0</c:v>
                </c:pt>
                <c:pt idx="1">
                  <c:v>4.3924095581424796</c:v>
                </c:pt>
                <c:pt idx="2">
                  <c:v>4.8820049499830409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Sheet1!$H$2:$H$4</c:f>
              <c:numCache>
                <c:formatCode>0.0;;</c:formatCode>
                <c:ptCount val="3"/>
                <c:pt idx="0">
                  <c:v>4.7691318085754091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(617)</c:v>
                </c:pt>
                <c:pt idx="1">
                  <c:v>The Royal Marsden Hospital (London) (454)</c:v>
                </c:pt>
                <c:pt idx="2">
                  <c:v>The Royal Marsden Hospital (Surrey)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5.2308681914245909</c:v>
                </c:pt>
                <c:pt idx="1">
                  <c:v>5.6075904418575204</c:v>
                </c:pt>
                <c:pt idx="2">
                  <c:v>5.1179950500169591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Sheet1!$I$2:$I$4</c:f>
              <c:numCache>
                <c:formatCode>0.0;;</c:formatCode>
                <c:ptCount val="3"/>
                <c:pt idx="0">
                  <c:v>0</c:v>
                </c:pt>
                <c:pt idx="1">
                  <c:v>9.6777540034363856</c:v>
                </c:pt>
                <c:pt idx="2">
                  <c:v>9.5759500258306556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(620)</c:v>
                </c:pt>
                <c:pt idx="1">
                  <c:v>The Royal Marsden Hospital (London) (457)</c:v>
                </c:pt>
                <c:pt idx="2">
                  <c:v>The Royal Marsden Hospital (Surrey) (163)</c:v>
                </c:pt>
              </c:strCache>
            </c:strRef>
          </c:cat>
          <c:val>
            <c:numRef>
              <c:f>Sheet1!$J$2:$J$4</c:f>
              <c:numCache>
                <c:formatCode>0.0;;</c:formatCode>
                <c:ptCount val="3"/>
                <c:pt idx="0">
                  <c:v>9.6531165551836899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0.34688344481631006</c:v>
                </c:pt>
                <c:pt idx="1">
                  <c:v>0.32224599656361441</c:v>
                </c:pt>
                <c:pt idx="2">
                  <c:v>0.42404997416934442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Sheet1!$G$2:$G$4</c:f>
              <c:numCache>
                <c:formatCode>0.0;;</c:formatCode>
                <c:ptCount val="3"/>
                <c:pt idx="0">
                  <c:v>0</c:v>
                </c:pt>
                <c:pt idx="1">
                  <c:v>0</c:v>
                </c:pt>
                <c:pt idx="2">
                  <c:v>9.0359900703016489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Sheet1!$I$2:$I$4</c:f>
              <c:numCache>
                <c:formatCode>0.0;;</c:formatCode>
                <c:ptCount val="3"/>
                <c:pt idx="0">
                  <c:v>9.1590645702458691</c:v>
                </c:pt>
                <c:pt idx="1">
                  <c:v>9.2271232610971339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(445)</c:v>
                </c:pt>
                <c:pt idx="1">
                  <c:v>The Royal Marsden Hospital (London) (348)</c:v>
                </c:pt>
                <c:pt idx="2">
                  <c:v>The Royal Marsden Hospital (Surrey) (97)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0.84093542975413094</c:v>
                </c:pt>
                <c:pt idx="1">
                  <c:v>0.77287673890286612</c:v>
                </c:pt>
                <c:pt idx="2">
                  <c:v>0.96400992969835109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Sheet1!$G$2:$G$4</c:f>
              <c:numCache>
                <c:formatCode>0.0;;</c:formatCode>
                <c:ptCount val="3"/>
                <c:pt idx="0">
                  <c:v>0</c:v>
                </c:pt>
                <c:pt idx="1">
                  <c:v>0</c:v>
                </c:pt>
                <c:pt idx="2">
                  <c:v>8.5825055068376912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Sheet1!$I$2:$I$4</c:f>
              <c:numCache>
                <c:formatCode>0.0;;</c:formatCode>
                <c:ptCount val="3"/>
                <c:pt idx="0">
                  <c:v>8.8523366028345869</c:v>
                </c:pt>
                <c:pt idx="1">
                  <c:v>9.1611471171055108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The Royal Marsden Hospital (London) (302)</c:v>
                </c:pt>
                <c:pt idx="2">
                  <c:v>The Royal Marsden Hospital (Surrey) (114)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1.1476633971654131</c:v>
                </c:pt>
                <c:pt idx="1">
                  <c:v>0.83885288289448923</c:v>
                </c:pt>
                <c:pt idx="2">
                  <c:v>1.4174944931623088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Sheet1!$G$2:$G$4</c:f>
              <c:numCache>
                <c:formatCode>0.0;;</c:formatCode>
                <c:ptCount val="3"/>
                <c:pt idx="0">
                  <c:v>0</c:v>
                </c:pt>
                <c:pt idx="1">
                  <c:v>0</c:v>
                </c:pt>
                <c:pt idx="2">
                  <c:v>9.1045676075270467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Sheet1!$I$2:$I$4</c:f>
              <c:numCache>
                <c:formatCode>0.0;;</c:formatCode>
                <c:ptCount val="3"/>
                <c:pt idx="0">
                  <c:v>9.0487649094841753</c:v>
                </c:pt>
                <c:pt idx="1">
                  <c:v>9.1264143125229467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Royal Marsden Hospital (London) (176)</c:v>
                </c:pt>
                <c:pt idx="2">
                  <c:v>The Royal Marsden Hospital (Surrey) (65)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0.95123509051582467</c:v>
                </c:pt>
                <c:pt idx="1">
                  <c:v>0.87358568747705334</c:v>
                </c:pt>
                <c:pt idx="2">
                  <c:v>0.89543239247295325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Sheet1!$I$2:$I$4</c:f>
              <c:numCache>
                <c:formatCode>0.0;;</c:formatCode>
                <c:ptCount val="3"/>
                <c:pt idx="0">
                  <c:v>0</c:v>
                </c:pt>
                <c:pt idx="1">
                  <c:v>8.1083414712147093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The Royal Marsden Hospital (London) (211)</c:v>
                </c:pt>
                <c:pt idx="2">
                  <c:v>The Royal Marsden Hospital (Surrey) (85)</c:v>
                </c:pt>
              </c:strCache>
            </c:strRef>
          </c:cat>
          <c:val>
            <c:numRef>
              <c:f>Sheet1!$J$2:$J$4</c:f>
              <c:numCache>
                <c:formatCode>0.0;;</c:formatCode>
                <c:ptCount val="3"/>
                <c:pt idx="0">
                  <c:v>8.1299098109731514</c:v>
                </c:pt>
                <c:pt idx="1">
                  <c:v>0</c:v>
                </c:pt>
                <c:pt idx="2">
                  <c:v>8.2027787590088543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1.8700901890268486</c:v>
                </c:pt>
                <c:pt idx="1">
                  <c:v>1.8916585287852907</c:v>
                </c:pt>
                <c:pt idx="2">
                  <c:v>1.7972212409911457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Sheet1!$H$2:$H$4</c:f>
              <c:numCache>
                <c:formatCode>0.0;;</c:formatCode>
                <c:ptCount val="3"/>
                <c:pt idx="0">
                  <c:v>0</c:v>
                </c:pt>
                <c:pt idx="1">
                  <c:v>0</c:v>
                </c:pt>
                <c:pt idx="2">
                  <c:v>9.7929232250769971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Sheet1!$I$2:$I$4</c:f>
              <c:numCache>
                <c:formatCode>0.0;;</c:formatCode>
                <c:ptCount val="3"/>
                <c:pt idx="0">
                  <c:v>9.8037114494979392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(605)</c:v>
                </c:pt>
                <c:pt idx="1">
                  <c:v>The Royal Marsden Hospital (London) (444)</c:v>
                </c:pt>
                <c:pt idx="2">
                  <c:v>The Royal Marsden Hospital (Surrey) (161)</c:v>
                </c:pt>
              </c:strCache>
            </c:strRef>
          </c:cat>
          <c:val>
            <c:numRef>
              <c:f>Sheet1!$J$2:$J$4</c:f>
              <c:numCache>
                <c:formatCode>0.0;;</c:formatCode>
                <c:ptCount val="3"/>
                <c:pt idx="0">
                  <c:v>0</c:v>
                </c:pt>
                <c:pt idx="1">
                  <c:v>9.8202085449976426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0.19628855050206084</c:v>
                </c:pt>
                <c:pt idx="1">
                  <c:v>0.17979145500235738</c:v>
                </c:pt>
                <c:pt idx="2">
                  <c:v>0.20707677492300292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Sheet1!$I$2:$I$4</c:f>
              <c:numCache>
                <c:formatCode>0.0;;</c:formatCode>
                <c:ptCount val="3"/>
                <c:pt idx="0">
                  <c:v>9.3004806253018497</c:v>
                </c:pt>
                <c:pt idx="1">
                  <c:v>9.2819408912480306</c:v>
                </c:pt>
                <c:pt idx="2">
                  <c:v>9.4196039572086381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(611)</c:v>
                </c:pt>
                <c:pt idx="1">
                  <c:v>The Royal Marsden Hospital (London) (449)</c:v>
                </c:pt>
                <c:pt idx="2">
                  <c:v>The Royal Marsden Hospital (Surrey) (162)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0.69951937469815029</c:v>
                </c:pt>
                <c:pt idx="1">
                  <c:v>0.71805910875196943</c:v>
                </c:pt>
                <c:pt idx="2">
                  <c:v>0.58039604279136192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(625)</c:v>
                </c:pt>
                <c:pt idx="1">
                  <c:v>The Royal Marsden Hospital (London) (460)</c:v>
                </c:pt>
                <c:pt idx="2">
                  <c:v>The Royal Marsden Hospital (Surrey) (165)</c:v>
                </c:pt>
              </c:strCache>
            </c:strRef>
          </c:cat>
          <c:val>
            <c:numRef>
              <c:f>Sheet1!$J$2:$J$4</c:f>
              <c:numCache>
                <c:formatCode>0.0;;</c:formatCode>
                <c:ptCount val="3"/>
                <c:pt idx="0">
                  <c:v>9.8039717856693436</c:v>
                </c:pt>
                <c:pt idx="1">
                  <c:v>9.8277670710075871</c:v>
                </c:pt>
                <c:pt idx="2">
                  <c:v>9.8139669910923821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0.19602821433065643</c:v>
                </c:pt>
                <c:pt idx="1">
                  <c:v>0.17223292899241294</c:v>
                </c:pt>
                <c:pt idx="2">
                  <c:v>0.18603300890761787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Sheet1!$I$2:$I$4</c:f>
              <c:numCache>
                <c:formatCode>0.0;;</c:formatCode>
                <c:ptCount val="3"/>
                <c:pt idx="0">
                  <c:v>0</c:v>
                </c:pt>
                <c:pt idx="1">
                  <c:v>0</c:v>
                </c:pt>
                <c:pt idx="2">
                  <c:v>9.6012656799162919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(457)</c:v>
                </c:pt>
                <c:pt idx="2">
                  <c:v>The Royal Marsden Hospital (Surrey) (162)</c:v>
                </c:pt>
              </c:strCache>
            </c:strRef>
          </c:cat>
          <c:val>
            <c:numRef>
              <c:f>Sheet1!$J$2:$J$4</c:f>
              <c:numCache>
                <c:formatCode>0.0;;</c:formatCode>
                <c:ptCount val="3"/>
                <c:pt idx="0">
                  <c:v>9.5725771173021634</c:v>
                </c:pt>
                <c:pt idx="1">
                  <c:v>9.5721642873337842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0.42742288269783657</c:v>
                </c:pt>
                <c:pt idx="1">
                  <c:v>0.42783571266621578</c:v>
                </c:pt>
                <c:pt idx="2">
                  <c:v>0.39873432008370813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Sheet1!$G$2:$G$4</c:f>
              <c:numCache>
                <c:formatCode>0.0;;</c:formatCode>
                <c:ptCount val="3"/>
                <c:pt idx="0">
                  <c:v>0</c:v>
                </c:pt>
                <c:pt idx="1">
                  <c:v>0</c:v>
                </c:pt>
                <c:pt idx="2">
                  <c:v>9.0606019604854939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Sheet1!$I$2:$I$4</c:f>
              <c:numCache>
                <c:formatCode>0.0;;</c:formatCode>
                <c:ptCount val="3"/>
                <c:pt idx="0">
                  <c:v>9.160989027848883</c:v>
                </c:pt>
                <c:pt idx="1">
                  <c:v>9.2683568940320438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(614)</c:v>
                </c:pt>
                <c:pt idx="1">
                  <c:v>The Royal Marsden Hospital (London) (453)</c:v>
                </c:pt>
                <c:pt idx="2">
                  <c:v>The Royal Marsden Hospital (Surrey) (161)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0.83901097215111697</c:v>
                </c:pt>
                <c:pt idx="1">
                  <c:v>0.73164310596795623</c:v>
                </c:pt>
                <c:pt idx="2">
                  <c:v>0.93939803951450607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Sheet1!$I$2:$I$4</c:f>
              <c:numCache>
                <c:formatCode>0.0;;</c:formatCode>
                <c:ptCount val="3"/>
                <c:pt idx="0">
                  <c:v>0</c:v>
                </c:pt>
                <c:pt idx="1">
                  <c:v>0</c:v>
                </c:pt>
                <c:pt idx="2">
                  <c:v>9.5016665341252633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(624)</c:v>
                </c:pt>
                <c:pt idx="1">
                  <c:v>The Royal Marsden Hospital (London) (459)</c:v>
                </c:pt>
                <c:pt idx="2">
                  <c:v>The Royal Marsden Hospital (Surrey) (165)</c:v>
                </c:pt>
              </c:strCache>
            </c:strRef>
          </c:cat>
          <c:val>
            <c:numRef>
              <c:f>Sheet1!$J$2:$J$4</c:f>
              <c:numCache>
                <c:formatCode>0.0;;</c:formatCode>
                <c:ptCount val="3"/>
                <c:pt idx="0">
                  <c:v>9.5827905384264689</c:v>
                </c:pt>
                <c:pt idx="1">
                  <c:v>9.6587392738880471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0.41720946157353112</c:v>
                </c:pt>
                <c:pt idx="1">
                  <c:v>0.34126072611195291</c:v>
                </c:pt>
                <c:pt idx="2">
                  <c:v>0.4983334658747367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Sheet1!$I$2:$I$4</c:f>
              <c:numCache>
                <c:formatCode>0.0;;</c:formatCode>
                <c:ptCount val="3"/>
                <c:pt idx="0">
                  <c:v>0</c:v>
                </c:pt>
                <c:pt idx="1">
                  <c:v>0</c:v>
                </c:pt>
                <c:pt idx="2">
                  <c:v>9.5072240622802209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(456)</c:v>
                </c:pt>
                <c:pt idx="2">
                  <c:v>The Royal Marsden Hospital (Surrey) (163)</c:v>
                </c:pt>
              </c:strCache>
            </c:strRef>
          </c:cat>
          <c:val>
            <c:numRef>
              <c:f>Sheet1!$J$2:$J$4</c:f>
              <c:numCache>
                <c:formatCode>0.0;;</c:formatCode>
                <c:ptCount val="3"/>
                <c:pt idx="0">
                  <c:v>9.4764083978701912</c:v>
                </c:pt>
                <c:pt idx="1">
                  <c:v>9.4595584560724824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0.52359160212980882</c:v>
                </c:pt>
                <c:pt idx="1">
                  <c:v>0.54044154392751764</c:v>
                </c:pt>
                <c:pt idx="2">
                  <c:v>0.49277593771977912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Sheet1!$G$2:$G$4</c:f>
              <c:numCache>
                <c:formatCode>0.0;;</c:formatCode>
                <c:ptCount val="3"/>
                <c:pt idx="0">
                  <c:v>0</c:v>
                </c:pt>
                <c:pt idx="1">
                  <c:v>0</c:v>
                </c:pt>
                <c:pt idx="2">
                  <c:v>8.3260649836690472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Sheet1!$I$2:$I$4</c:f>
              <c:numCache>
                <c:formatCode>0.0;;</c:formatCode>
                <c:ptCount val="3"/>
                <c:pt idx="0">
                  <c:v>8.6141300528173392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Sheet1!$J$2:$J$4</c:f>
              <c:numCache>
                <c:formatCode>0.0;;</c:formatCode>
                <c:ptCount val="3"/>
                <c:pt idx="0">
                  <c:v>0</c:v>
                </c:pt>
                <c:pt idx="1">
                  <c:v>8.8506395721689959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1.3858699471826608</c:v>
                </c:pt>
                <c:pt idx="1">
                  <c:v>1.1493604278310041</c:v>
                </c:pt>
                <c:pt idx="2">
                  <c:v>1.6739350163309528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Sheet1!$I$2:$I$4</c:f>
              <c:numCache>
                <c:formatCode>0.0;;</c:formatCode>
                <c:ptCount val="3"/>
                <c:pt idx="0">
                  <c:v>0</c:v>
                </c:pt>
                <c:pt idx="1">
                  <c:v>8.5198210613363017</c:v>
                </c:pt>
                <c:pt idx="2">
                  <c:v>8.777875319649338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(562)</c:v>
                </c:pt>
                <c:pt idx="1">
                  <c:v>The Royal Marsden Hospital (London) (411)</c:v>
                </c:pt>
                <c:pt idx="2">
                  <c:v>The Royal Marsden Hospital (Surrey) (151)</c:v>
                </c:pt>
              </c:strCache>
            </c:strRef>
          </c:cat>
          <c:val>
            <c:numRef>
              <c:f>Sheet1!$J$2:$J$4</c:f>
              <c:numCache>
                <c:formatCode>0.0;;</c:formatCode>
                <c:ptCount val="3"/>
                <c:pt idx="0">
                  <c:v>8.6588164726162713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1.3411835273837287</c:v>
                </c:pt>
                <c:pt idx="1">
                  <c:v>1.4801789386636983</c:v>
                </c:pt>
                <c:pt idx="2">
                  <c:v>1.222124680350662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Sheet1!$I$2:$I$4</c:f>
              <c:numCache>
                <c:formatCode>0.0;;</c:formatCode>
                <c:ptCount val="3"/>
                <c:pt idx="0">
                  <c:v>0</c:v>
                </c:pt>
                <c:pt idx="1">
                  <c:v>8.1613931675582467</c:v>
                </c:pt>
                <c:pt idx="2">
                  <c:v>8.1116253900527866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(440)</c:v>
                </c:pt>
                <c:pt idx="2">
                  <c:v>The Royal Marsden Hospital (Surrey) (163)</c:v>
                </c:pt>
              </c:strCache>
            </c:strRef>
          </c:cat>
          <c:val>
            <c:numRef>
              <c:f>Sheet1!$J$2:$J$4</c:f>
              <c:numCache>
                <c:formatCode>0.0;;</c:formatCode>
                <c:ptCount val="3"/>
                <c:pt idx="0">
                  <c:v>8.1318752720035956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1.8681247279964044</c:v>
                </c:pt>
                <c:pt idx="1">
                  <c:v>1.8386068324417533</c:v>
                </c:pt>
                <c:pt idx="2">
                  <c:v>1.8883746099472134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Sheet1!$I$2:$I$4</c:f>
              <c:numCache>
                <c:formatCode>0.0;;</c:formatCode>
                <c:ptCount val="3"/>
                <c:pt idx="0">
                  <c:v>0</c:v>
                </c:pt>
                <c:pt idx="1">
                  <c:v>9.439384992823177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Sheet1!$J$2:$J$4</c:f>
              <c:numCache>
                <c:formatCode>0.0;;</c:formatCode>
                <c:ptCount val="3"/>
                <c:pt idx="0">
                  <c:v>9.6055977222445144</c:v>
                </c:pt>
                <c:pt idx="1">
                  <c:v>0</c:v>
                </c:pt>
                <c:pt idx="2">
                  <c:v>9.8035344598343208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0.39440227775548564</c:v>
                </c:pt>
                <c:pt idx="1">
                  <c:v>0.560615007176823</c:v>
                </c:pt>
                <c:pt idx="2">
                  <c:v>0.19646554016567919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Sheet1!$I$2:$I$4</c:f>
              <c:numCache>
                <c:formatCode>0.0;;</c:formatCode>
                <c:ptCount val="3"/>
                <c:pt idx="0">
                  <c:v>0</c:v>
                </c:pt>
                <c:pt idx="1">
                  <c:v>0</c:v>
                </c:pt>
                <c:pt idx="2">
                  <c:v>8.919144355554474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(542)</c:v>
                </c:pt>
                <c:pt idx="1">
                  <c:v>The Royal Marsden Hospital (London) (399)</c:v>
                </c:pt>
                <c:pt idx="2">
                  <c:v>The Royal Marsden Hospital (Surrey) (143)</c:v>
                </c:pt>
              </c:strCache>
            </c:strRef>
          </c:cat>
          <c:val>
            <c:numRef>
              <c:f>Sheet1!$J$2:$J$4</c:f>
              <c:numCache>
                <c:formatCode>0.0;;</c:formatCode>
                <c:ptCount val="3"/>
                <c:pt idx="0">
                  <c:v>9.0177018373858129</c:v>
                </c:pt>
                <c:pt idx="1">
                  <c:v>9.124654010216009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0.98229816261418712</c:v>
                </c:pt>
                <c:pt idx="1">
                  <c:v>0.87534598978399103</c:v>
                </c:pt>
                <c:pt idx="2">
                  <c:v>1.080855644445526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Sheet1!$G$2:$G$4</c:f>
              <c:numCache>
                <c:formatCode>0.0;;</c:formatCode>
                <c:ptCount val="3"/>
                <c:pt idx="0">
                  <c:v>0</c:v>
                </c:pt>
                <c:pt idx="1">
                  <c:v>0</c:v>
                </c:pt>
                <c:pt idx="2">
                  <c:v>9.5714693892697351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Sheet1!$I$2:$I$4</c:f>
              <c:numCache>
                <c:formatCode>0.0;;</c:formatCode>
                <c:ptCount val="3"/>
                <c:pt idx="0">
                  <c:v>9.7212921819207363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(619)</c:v>
                </c:pt>
                <c:pt idx="1">
                  <c:v>The Royal Marsden Hospital (London) (455)</c:v>
                </c:pt>
                <c:pt idx="2">
                  <c:v>The Royal Marsden Hospital (Surrey) (164)</c:v>
                </c:pt>
              </c:strCache>
            </c:strRef>
          </c:cat>
          <c:val>
            <c:numRef>
              <c:f>Sheet1!$J$2:$J$4</c:f>
              <c:numCache>
                <c:formatCode>0.0;;</c:formatCode>
                <c:ptCount val="3"/>
                <c:pt idx="0">
                  <c:v>0</c:v>
                </c:pt>
                <c:pt idx="1">
                  <c:v>9.7931830046711514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0.2787078180792637</c:v>
                </c:pt>
                <c:pt idx="1">
                  <c:v>0.20681699532884856</c:v>
                </c:pt>
                <c:pt idx="2">
                  <c:v>0.42853061073026488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Sheet1!$G$2:$G$4</c:f>
              <c:numCache>
                <c:formatCode>0.0;;</c:formatCode>
                <c:ptCount val="3"/>
                <c:pt idx="0">
                  <c:v>0</c:v>
                </c:pt>
                <c:pt idx="1">
                  <c:v>9.239630544184152</c:v>
                </c:pt>
                <c:pt idx="2">
                  <c:v>9.332268517955514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Sheet1!$I$2:$I$4</c:f>
              <c:numCache>
                <c:formatCode>0.0;;</c:formatCode>
                <c:ptCount val="3"/>
                <c:pt idx="0">
                  <c:v>9.2639601764443249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(546)</c:v>
                </c:pt>
                <c:pt idx="1">
                  <c:v>The Royal Marsden Hospital (London) (414)</c:v>
                </c:pt>
                <c:pt idx="2">
                  <c:v>The Royal Marsden Hospital (Surrey) (132)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0.7360398235556751</c:v>
                </c:pt>
                <c:pt idx="1">
                  <c:v>0.76036945581584803</c:v>
                </c:pt>
                <c:pt idx="2">
                  <c:v>0.66773148204448596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Sheet1!$I$2:$I$4</c:f>
              <c:numCache>
                <c:formatCode>0.0;;</c:formatCode>
                <c:ptCount val="3"/>
                <c:pt idx="0">
                  <c:v>0</c:v>
                </c:pt>
                <c:pt idx="1">
                  <c:v>9.015099568596753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(578)</c:v>
                </c:pt>
                <c:pt idx="1">
                  <c:v>The Royal Marsden Hospital (London) (429)</c:v>
                </c:pt>
                <c:pt idx="2">
                  <c:v>The Royal Marsden Hospital (Surrey) (149)</c:v>
                </c:pt>
              </c:strCache>
            </c:strRef>
          </c:cat>
          <c:val>
            <c:numRef>
              <c:f>Sheet1!$J$2:$J$4</c:f>
              <c:numCache>
                <c:formatCode>0.0;;</c:formatCode>
                <c:ptCount val="3"/>
                <c:pt idx="0">
                  <c:v>9.1462097148643107</c:v>
                </c:pt>
                <c:pt idx="1">
                  <c:v>0</c:v>
                </c:pt>
                <c:pt idx="2">
                  <c:v>9.3216287516144174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0.85379028513568933</c:v>
                </c:pt>
                <c:pt idx="1">
                  <c:v>0.98490043140324701</c:v>
                </c:pt>
                <c:pt idx="2">
                  <c:v>0.6783712483855826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Sheet1!$G$2:$G$4</c:f>
              <c:numCache>
                <c:formatCode>0.0;;</c:formatCode>
                <c:ptCount val="3"/>
                <c:pt idx="0">
                  <c:v>8.3804570054796201</c:v>
                </c:pt>
                <c:pt idx="1">
                  <c:v>8.1989836494039263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(83)</c:v>
                </c:pt>
                <c:pt idx="1">
                  <c:v>The Royal Marsden Hospital (London) (57)</c:v>
                </c:pt>
                <c:pt idx="2">
                  <c:v>The Royal Marsden Hospital (Surrey)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1.6195429945203799</c:v>
                </c:pt>
                <c:pt idx="1">
                  <c:v>1.8010163505960737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Sheet1!$G$2:$G$4</c:f>
              <c:numCache>
                <c:formatCode>0.0;;</c:formatCode>
                <c:ptCount val="3"/>
                <c:pt idx="0">
                  <c:v>8.611341510739587</c:v>
                </c:pt>
                <c:pt idx="1">
                  <c:v>8.6517059752292838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The Royal Marsden Hospital (London) (55)</c:v>
                </c:pt>
                <c:pt idx="2">
                  <c:v>The Royal Marsden Hospital (Surrey)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1.388658489260413</c:v>
                </c:pt>
                <c:pt idx="1">
                  <c:v>1.3482940247707162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Sheet1!$I$2:$I$4</c:f>
              <c:numCache>
                <c:formatCode>0.0;;</c:formatCode>
                <c:ptCount val="3"/>
                <c:pt idx="0">
                  <c:v>9.2470577144562895</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The Royal Marsden Hospital (London) (51)</c:v>
                </c:pt>
                <c:pt idx="2">
                  <c:v>The Royal Marsden Hospital (Surrey) (-)</c:v>
                </c:pt>
              </c:strCache>
            </c:strRef>
          </c:cat>
          <c:val>
            <c:numRef>
              <c:f>Sheet1!$J$2:$J$4</c:f>
              <c:numCache>
                <c:formatCode>0.0;;</c:formatCode>
                <c:ptCount val="3"/>
                <c:pt idx="0">
                  <c:v>0</c:v>
                </c:pt>
                <c:pt idx="1">
                  <c:v>9.6895001640970371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0.75294228554371045</c:v>
                </c:pt>
                <c:pt idx="1">
                  <c:v>0.31049983590296293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Sheet1!$I$2:$I$4</c:f>
              <c:numCache>
                <c:formatCode>0.0;;</c:formatCode>
                <c:ptCount val="3"/>
                <c:pt idx="0">
                  <c:v>0</c:v>
                </c:pt>
                <c:pt idx="1">
                  <c:v>0</c:v>
                </c:pt>
                <c:pt idx="2">
                  <c:v>9.7198983537358572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The Royal Marsden Hospital (London) (100)</c:v>
                </c:pt>
                <c:pt idx="2">
                  <c:v>The Royal Marsden Hospital (Surrey) (33)</c:v>
                </c:pt>
              </c:strCache>
            </c:strRef>
          </c:cat>
          <c:val>
            <c:numRef>
              <c:f>Sheet1!$J$2:$J$4</c:f>
              <c:numCache>
                <c:formatCode>0.0;;</c:formatCode>
                <c:ptCount val="3"/>
                <c:pt idx="0">
                  <c:v>9.7736244903975926</c:v>
                </c:pt>
                <c:pt idx="1">
                  <c:v>9.8608013420541099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0.22637550960240738</c:v>
                </c:pt>
                <c:pt idx="1">
                  <c:v>0.13919865794589015</c:v>
                </c:pt>
                <c:pt idx="2">
                  <c:v>0.2801016462641428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Sheet1!$G$2:$G$4</c:f>
              <c:numCache>
                <c:formatCode>0.0;;</c:formatCode>
                <c:ptCount val="3"/>
                <c:pt idx="0">
                  <c:v>0</c:v>
                </c:pt>
                <c:pt idx="1">
                  <c:v>0</c:v>
                </c:pt>
                <c:pt idx="2">
                  <c:v>8.8342730877778557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The Royal Marsden Hospital (London) (123)</c:v>
                </c:pt>
                <c:pt idx="2">
                  <c:v>The Royal Marsden Hospital (Surrey) (46)</c:v>
                </c:pt>
              </c:strCache>
            </c:strRef>
          </c:cat>
          <c:val>
            <c:numRef>
              <c:f>Sheet1!$J$2:$J$4</c:f>
              <c:numCache>
                <c:formatCode>0.0;;</c:formatCode>
                <c:ptCount val="3"/>
                <c:pt idx="0">
                  <c:v>9.1228310807669288</c:v>
                </c:pt>
                <c:pt idx="1">
                  <c:v>9.2375280835056319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0.87716891923307116</c:v>
                </c:pt>
                <c:pt idx="1">
                  <c:v>0.76247191649436807</c:v>
                </c:pt>
                <c:pt idx="2">
                  <c:v>1.1657269122221443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Sheet1!$I$2:$I$4</c:f>
              <c:numCache>
                <c:formatCode>0.0;;</c:formatCode>
                <c:ptCount val="3"/>
                <c:pt idx="0">
                  <c:v>0</c:v>
                </c:pt>
                <c:pt idx="1">
                  <c:v>8.3524413241843742</c:v>
                </c:pt>
                <c:pt idx="2">
                  <c:v>8.3383255532253653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(108)</c:v>
                </c:pt>
                <c:pt idx="1">
                  <c:v>The Royal Marsden Hospital (London) (73)</c:v>
                </c:pt>
                <c:pt idx="2">
                  <c:v>The Royal Marsden Hospital (Surrey) (35)</c:v>
                </c:pt>
              </c:strCache>
            </c:strRef>
          </c:cat>
          <c:val>
            <c:numRef>
              <c:f>Sheet1!$J$2:$J$4</c:f>
              <c:numCache>
                <c:formatCode>0.0;;</c:formatCode>
                <c:ptCount val="3"/>
                <c:pt idx="0">
                  <c:v>8.3640951700440187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1.6359048299559813</c:v>
                </c:pt>
                <c:pt idx="1">
                  <c:v>1.6475586758156258</c:v>
                </c:pt>
                <c:pt idx="2">
                  <c:v>1.6616744467746347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Sheet1!$G$2:$G$4</c:f>
              <c:numCache>
                <c:formatCode>0.0;;</c:formatCode>
                <c:ptCount val="3"/>
                <c:pt idx="0">
                  <c:v>0</c:v>
                </c:pt>
                <c:pt idx="1">
                  <c:v>7.6675203818329782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Sheet1!$H$2:$H$4</c:f>
              <c:numCache>
                <c:formatCode>0.0;;</c:formatCode>
                <c:ptCount val="3"/>
                <c:pt idx="0">
                  <c:v>8.0965644672350585</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The Royal Marsden Hospital (London) (32)</c:v>
                </c:pt>
                <c:pt idx="2">
                  <c:v>The Royal Marsden Hospital (Surrey)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1.9034355327649415</c:v>
                </c:pt>
                <c:pt idx="1">
                  <c:v>2.3324796181670218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Sheet1!$G$2:$G$4</c:f>
              <c:numCache>
                <c:formatCode>0.0;;</c:formatCode>
                <c:ptCount val="3"/>
                <c:pt idx="0">
                  <c:v>8.2251357294276897</c:v>
                </c:pt>
                <c:pt idx="1">
                  <c:v>7.7747874625691127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The Royal Marsden Hospital (London) (32)</c:v>
                </c:pt>
                <c:pt idx="2">
                  <c:v>The Royal Marsden Hospital (Surrey)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1.7748642705723103</c:v>
                </c:pt>
                <c:pt idx="1">
                  <c:v>2.2252125374308873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Sheet1!$H$2:$H$4</c:f>
              <c:numCache>
                <c:formatCode>0.0;;</c:formatCode>
                <c:ptCount val="3"/>
                <c:pt idx="0">
                  <c:v>0</c:v>
                </c:pt>
                <c:pt idx="1">
                  <c:v>0</c:v>
                </c:pt>
                <c:pt idx="2">
                  <c:v>7.5129132066899107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(603)</c:v>
                </c:pt>
                <c:pt idx="1">
                  <c:v>The Royal Marsden Hospital (London) (450)</c:v>
                </c:pt>
                <c:pt idx="2">
                  <c:v>The Royal Marsden Hospital (Surrey) (153)</c:v>
                </c:pt>
              </c:strCache>
            </c:strRef>
          </c:cat>
          <c:val>
            <c:numRef>
              <c:f>Sheet1!$J$2:$J$4</c:f>
              <c:numCache>
                <c:formatCode>0.0;;</c:formatCode>
                <c:ptCount val="3"/>
                <c:pt idx="0">
                  <c:v>7.7519297814588661</c:v>
                </c:pt>
                <c:pt idx="1">
                  <c:v>7.8627145195176453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2.2480702185411339</c:v>
                </c:pt>
                <c:pt idx="1">
                  <c:v>2.1372854804823547</c:v>
                </c:pt>
                <c:pt idx="2">
                  <c:v>2.4870867933100893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Sheet1!$I$2:$I$4</c:f>
              <c:numCache>
                <c:formatCode>0.0;;</c:formatCode>
                <c:ptCount val="3"/>
                <c:pt idx="0">
                  <c:v>0</c:v>
                </c:pt>
                <c:pt idx="1">
                  <c:v>7.0980807323371939</c:v>
                </c:pt>
                <c:pt idx="2">
                  <c:v>7.2575653032990797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The Royal Marsden Hospital (London) (295)</c:v>
                </c:pt>
                <c:pt idx="2">
                  <c:v>The Royal Marsden Hospital (Surrey) (106)</c:v>
                </c:pt>
              </c:strCache>
            </c:strRef>
          </c:cat>
          <c:val>
            <c:numRef>
              <c:f>Sheet1!$J$2:$J$4</c:f>
              <c:numCache>
                <c:formatCode>0.0;;</c:formatCode>
                <c:ptCount val="3"/>
                <c:pt idx="0">
                  <c:v>7.2243698003785379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2.7756301996214621</c:v>
                </c:pt>
                <c:pt idx="1">
                  <c:v>2.9019192676628061</c:v>
                </c:pt>
                <c:pt idx="2">
                  <c:v>2.7424346967009203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(192)</c:v>
                </c:pt>
                <c:pt idx="1">
                  <c:v>The Royal Marsden Hospital (London) (151)</c:v>
                </c:pt>
                <c:pt idx="2">
                  <c:v>The Royal Marsden Hospital (Surrey) (41)</c:v>
                </c:pt>
              </c:strCache>
            </c:strRef>
          </c:cat>
          <c:val>
            <c:numRef>
              <c:f>Sheet1!$J$2:$J$4</c:f>
              <c:numCache>
                <c:formatCode>0.0;;</c:formatCode>
                <c:ptCount val="3"/>
                <c:pt idx="0">
                  <c:v>9.7009912407710477</c:v>
                </c:pt>
                <c:pt idx="1">
                  <c:v>9.62881921022813</c:v>
                </c:pt>
                <c:pt idx="2">
                  <c:v>9.9151246542187579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0.29900875922895231</c:v>
                </c:pt>
                <c:pt idx="1">
                  <c:v>0.37118078977186997</c:v>
                </c:pt>
                <c:pt idx="2">
                  <c:v>8.4875345781242117E-2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Sheet1!$I$2:$I$4</c:f>
              <c:numCache>
                <c:formatCode>0.0;;</c:formatCode>
                <c:ptCount val="3"/>
                <c:pt idx="0">
                  <c:v>0</c:v>
                </c:pt>
                <c:pt idx="1">
                  <c:v>0</c:v>
                </c:pt>
                <c:pt idx="2">
                  <c:v>8.1927597253229774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(458)</c:v>
                </c:pt>
                <c:pt idx="2">
                  <c:v>The Royal Marsden Hospital (Surrey) (165)</c:v>
                </c:pt>
              </c:strCache>
            </c:strRef>
          </c:cat>
          <c:val>
            <c:numRef>
              <c:f>Sheet1!$J$2:$J$4</c:f>
              <c:numCache>
                <c:formatCode>0.0;;</c:formatCode>
                <c:ptCount val="3"/>
                <c:pt idx="0">
                  <c:v>8.2705372487716176</c:v>
                </c:pt>
                <c:pt idx="1">
                  <c:v>8.335615065055892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1.7294627512283824</c:v>
                </c:pt>
                <c:pt idx="1">
                  <c:v>1.664384934944108</c:v>
                </c:pt>
                <c:pt idx="2">
                  <c:v>1.8072402746770226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Sheet1!$I$2:$I$4</c:f>
              <c:numCache>
                <c:formatCode>0.0;;</c:formatCode>
                <c:ptCount val="3"/>
                <c:pt idx="0">
                  <c:v>0</c:v>
                </c:pt>
                <c:pt idx="1">
                  <c:v>0</c:v>
                </c:pt>
                <c:pt idx="2">
                  <c:v>9.0806118051248461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(446)</c:v>
                </c:pt>
                <c:pt idx="2">
                  <c:v>The Royal Marsden Hospital (Surrey) (160)</c:v>
                </c:pt>
              </c:strCache>
            </c:strRef>
          </c:cat>
          <c:val>
            <c:numRef>
              <c:f>Sheet1!$J$2:$J$4</c:f>
              <c:numCache>
                <c:formatCode>0.0;;</c:formatCode>
                <c:ptCount val="3"/>
                <c:pt idx="0">
                  <c:v>9.3856281178194685</c:v>
                </c:pt>
                <c:pt idx="1">
                  <c:v>9.55651345019354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0.61437188218053151</c:v>
                </c:pt>
                <c:pt idx="1">
                  <c:v>0.44348654980645996</c:v>
                </c:pt>
                <c:pt idx="2">
                  <c:v>0.91938819487515389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Sheet1!$H$2:$H$4</c:f>
              <c:numCache>
                <c:formatCode>0.0;;</c:formatCode>
                <c:ptCount val="3"/>
                <c:pt idx="0">
                  <c:v>0</c:v>
                </c:pt>
                <c:pt idx="1">
                  <c:v>0</c:v>
                </c:pt>
                <c:pt idx="2">
                  <c:v>9.2719322736458754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Sheet1!$I$2:$I$4</c:f>
              <c:numCache>
                <c:formatCode>0.0;;</c:formatCode>
                <c:ptCount val="3"/>
                <c:pt idx="0">
                  <c:v>9.3044414263438853</c:v>
                </c:pt>
                <c:pt idx="1">
                  <c:v>9.3297518841203431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(575)</c:v>
                </c:pt>
                <c:pt idx="1">
                  <c:v>The Royal Marsden Hospital (London) (425)</c:v>
                </c:pt>
                <c:pt idx="2">
                  <c:v>The Royal Marsden Hospital (Surrey) (150)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0.69555857365611473</c:v>
                </c:pt>
                <c:pt idx="1">
                  <c:v>0.67024811587965694</c:v>
                </c:pt>
                <c:pt idx="2">
                  <c:v>0.72806772635412464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Sheet1!$H$2:$H$4</c:f>
              <c:numCache>
                <c:formatCode>0.0;;</c:formatCode>
                <c:ptCount val="3"/>
                <c:pt idx="0">
                  <c:v>0</c:v>
                </c:pt>
                <c:pt idx="1">
                  <c:v>7.29030128724912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Sheet1!$I$2:$I$4</c:f>
              <c:numCache>
                <c:formatCode>0.0;;</c:formatCode>
                <c:ptCount val="3"/>
                <c:pt idx="0">
                  <c:v>7.682952574038227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The Royal Marsden Hospital (London) (262)</c:v>
                </c:pt>
                <c:pt idx="2">
                  <c:v>The Royal Marsden Hospital (Surrey) (93)</c:v>
                </c:pt>
              </c:strCache>
            </c:strRef>
          </c:cat>
          <c:val>
            <c:numRef>
              <c:f>Sheet1!$J$2:$J$4</c:f>
              <c:numCache>
                <c:formatCode>0.0;;</c:formatCode>
                <c:ptCount val="3"/>
                <c:pt idx="0">
                  <c:v>0</c:v>
                </c:pt>
                <c:pt idx="1">
                  <c:v>0</c:v>
                </c:pt>
                <c:pt idx="2">
                  <c:v>8.2997010574015917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2.317047425961773</c:v>
                </c:pt>
                <c:pt idx="1">
                  <c:v>2.70969871275088</c:v>
                </c:pt>
                <c:pt idx="2">
                  <c:v>1.7002989425984083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The Royal Marsden Hospital (London) (373)</c:v>
                </c:pt>
                <c:pt idx="2">
                  <c:v>The Royal Marsden Hospital (Surrey) (139)</c:v>
                </c:pt>
              </c:strCache>
            </c:strRef>
          </c:cat>
          <c:val>
            <c:numRef>
              <c:f>Sheet1!$J$2:$J$4</c:f>
              <c:numCache>
                <c:formatCode>0.0;;</c:formatCode>
                <c:ptCount val="3"/>
                <c:pt idx="0">
                  <c:v>6.3179458281896679</c:v>
                </c:pt>
                <c:pt idx="1">
                  <c:v>6.2568944735144312</c:v>
                </c:pt>
                <c:pt idx="2">
                  <c:v>6.3489615581263754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3.6820541718103321</c:v>
                </c:pt>
                <c:pt idx="1">
                  <c:v>3.7431055264855688</c:v>
                </c:pt>
                <c:pt idx="2">
                  <c:v>3.6510384418736246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(587)</c:v>
                </c:pt>
                <c:pt idx="1">
                  <c:v>The Royal Marsden Hospital (London) (430)</c:v>
                </c:pt>
                <c:pt idx="2">
                  <c:v>The Royal Marsden Hospital (Surrey) (157)</c:v>
                </c:pt>
              </c:strCache>
            </c:strRef>
          </c:cat>
          <c:val>
            <c:numRef>
              <c:f>Sheet1!$J$2:$J$4</c:f>
              <c:numCache>
                <c:formatCode>0.0;;</c:formatCode>
                <c:ptCount val="3"/>
                <c:pt idx="0">
                  <c:v>8.3681719297755137</c:v>
                </c:pt>
                <c:pt idx="1">
                  <c:v>8.2214224026061888</c:v>
                </c:pt>
                <c:pt idx="2">
                  <c:v>8.515854910383057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1.6318280702244863</c:v>
                </c:pt>
                <c:pt idx="1">
                  <c:v>1.7785775973938112</c:v>
                </c:pt>
                <c:pt idx="2">
                  <c:v>1.484145089616943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(606)</c:v>
                </c:pt>
                <c:pt idx="1">
                  <c:v>The Royal Marsden Hospital (London) (447)</c:v>
                </c:pt>
                <c:pt idx="2">
                  <c:v>The Royal Marsden Hospital (Surrey) (159)</c:v>
                </c:pt>
              </c:strCache>
            </c:strRef>
          </c:cat>
          <c:val>
            <c:numRef>
              <c:f>Sheet1!$J$2:$J$4</c:f>
              <c:numCache>
                <c:formatCode>0.0;;</c:formatCode>
                <c:ptCount val="3"/>
                <c:pt idx="0">
                  <c:v>9.9311035848753342</c:v>
                </c:pt>
                <c:pt idx="1">
                  <c:v>9.9093025516689845</c:v>
                </c:pt>
                <c:pt idx="2">
                  <c:v>9.960051735689385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6.8896415124665822E-2</c:v>
                </c:pt>
                <c:pt idx="1">
                  <c:v>9.0697448331015451E-2</c:v>
                </c:pt>
                <c:pt idx="2">
                  <c:v>3.9948264310615045E-2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Sheet1!$H$2:$H$4</c:f>
              <c:numCache>
                <c:formatCode>0.0;;</c:formatCode>
                <c:ptCount val="3"/>
                <c:pt idx="0">
                  <c:v>0</c:v>
                </c:pt>
                <c:pt idx="1">
                  <c:v>8.7932212210442522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Sheet1!$I$2:$I$4</c:f>
              <c:numCache>
                <c:formatCode>0.0;;</c:formatCode>
                <c:ptCount val="3"/>
                <c:pt idx="0">
                  <c:v>9.0750428969672043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The Royal Marsden Hospital (London) (209)</c:v>
                </c:pt>
                <c:pt idx="2">
                  <c:v>The Royal Marsden Hospital (Surrey) (71)</c:v>
                </c:pt>
              </c:strCache>
            </c:strRef>
          </c:cat>
          <c:val>
            <c:numRef>
              <c:f>Sheet1!$J$2:$J$4</c:f>
              <c:numCache>
                <c:formatCode>0.0;;</c:formatCode>
                <c:ptCount val="3"/>
                <c:pt idx="0">
                  <c:v>0</c:v>
                </c:pt>
                <c:pt idx="1">
                  <c:v>0</c:v>
                </c:pt>
                <c:pt idx="2">
                  <c:v>9.6996206655248205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0.92495710303279566</c:v>
                </c:pt>
                <c:pt idx="1">
                  <c:v>1.2067787789557478</c:v>
                </c:pt>
                <c:pt idx="2">
                  <c:v>0.3003793344751795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Sheet1!$I$2:$I$4</c:f>
              <c:numCache>
                <c:formatCode>0.0;;</c:formatCode>
                <c:ptCount val="3"/>
                <c:pt idx="0">
                  <c:v>0</c:v>
                </c:pt>
                <c:pt idx="1">
                  <c:v>7.683617888427051</c:v>
                </c:pt>
                <c:pt idx="2">
                  <c:v>7.9752648516512998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(295)</c:v>
                </c:pt>
                <c:pt idx="1">
                  <c:v>The Royal Marsden Hospital (London) (226)</c:v>
                </c:pt>
                <c:pt idx="2">
                  <c:v>The Royal Marsden Hospital (Surrey) (69)</c:v>
                </c:pt>
              </c:strCache>
            </c:strRef>
          </c:cat>
          <c:val>
            <c:numRef>
              <c:f>Sheet1!$J$2:$J$4</c:f>
              <c:numCache>
                <c:formatCode>0.0;;</c:formatCode>
                <c:ptCount val="3"/>
                <c:pt idx="0">
                  <c:v>7.7731609639641359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2.2268390360358641</c:v>
                </c:pt>
                <c:pt idx="1">
                  <c:v>2.316382111572949</c:v>
                </c:pt>
                <c:pt idx="2">
                  <c:v>2.0247351483487002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(623)</c:v>
                </c:pt>
                <c:pt idx="1">
                  <c:v>The Royal Marsden Hospital (London) (459)</c:v>
                </c:pt>
                <c:pt idx="2">
                  <c:v>The Royal Marsden Hospital (Surrey) (164)</c:v>
                </c:pt>
              </c:strCache>
            </c:strRef>
          </c:cat>
          <c:val>
            <c:numRef>
              <c:f>Sheet1!$J$2:$J$4</c:f>
              <c:numCache>
                <c:formatCode>0.0;;</c:formatCode>
                <c:ptCount val="3"/>
                <c:pt idx="0">
                  <c:v>9.7958869633901262</c:v>
                </c:pt>
                <c:pt idx="1">
                  <c:v>9.7822528932660671</c:v>
                </c:pt>
                <c:pt idx="2">
                  <c:v>9.8508856098645108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0.20411303660987379</c:v>
                </c:pt>
                <c:pt idx="1">
                  <c:v>0.21774710673393294</c:v>
                </c:pt>
                <c:pt idx="2">
                  <c:v>0.14911439013548922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(618)</c:v>
                </c:pt>
                <c:pt idx="1">
                  <c:v>The Royal Marsden Hospital (London) (455)</c:v>
                </c:pt>
                <c:pt idx="2">
                  <c:v>The Royal Marsden Hospital (Surrey) (163)</c:v>
                </c:pt>
              </c:strCache>
            </c:strRef>
          </c:cat>
          <c:val>
            <c:numRef>
              <c:f>Sheet1!$J$2:$J$4</c:f>
              <c:numCache>
                <c:formatCode>0.0;;</c:formatCode>
                <c:ptCount val="3"/>
                <c:pt idx="0">
                  <c:v>9.7798628601555091</c:v>
                </c:pt>
                <c:pt idx="1">
                  <c:v>9.7695850510079438</c:v>
                </c:pt>
                <c:pt idx="2">
                  <c:v>9.8135557431680844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0.2201371398444909</c:v>
                </c:pt>
                <c:pt idx="1">
                  <c:v>0.23041494899205617</c:v>
                </c:pt>
                <c:pt idx="2">
                  <c:v>0.18644425683191557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Sheet1!$I$2:$I$4</c:f>
              <c:numCache>
                <c:formatCode>0.0;;</c:formatCode>
                <c:ptCount val="3"/>
                <c:pt idx="0">
                  <c:v>0</c:v>
                </c:pt>
                <c:pt idx="1">
                  <c:v>0</c:v>
                </c:pt>
                <c:pt idx="2">
                  <c:v>9.281125675224331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(622)</c:v>
                </c:pt>
                <c:pt idx="1">
                  <c:v>The Royal Marsden Hospital (London) (458)</c:v>
                </c:pt>
                <c:pt idx="2">
                  <c:v>The Royal Marsden Hospital (Surrey) (164)</c:v>
                </c:pt>
              </c:strCache>
            </c:strRef>
          </c:cat>
          <c:val>
            <c:numRef>
              <c:f>Sheet1!$J$2:$J$4</c:f>
              <c:numCache>
                <c:formatCode>0.0;;</c:formatCode>
                <c:ptCount val="3"/>
                <c:pt idx="0">
                  <c:v>9.3244845543779089</c:v>
                </c:pt>
                <c:pt idx="1">
                  <c:v>9.3669709842638458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0.67551544562209109</c:v>
                </c:pt>
                <c:pt idx="1">
                  <c:v>0.63302901573615422</c:v>
                </c:pt>
                <c:pt idx="2">
                  <c:v>0.71887432477566904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8.978536628718615</c:v>
                </c:pt>
                <c:pt idx="1">
                  <c:v>9.3929952668823464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9.0641941688387977</c:v>
                </c:pt>
                <c:pt idx="1">
                  <c:v>9.2184698784369772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3">
                  <c:v>8.6740166247992576</c:v>
                </c:pt>
                <c:pt idx="4">
                  <c:v>8.7264195482961746</c:v>
                </c:pt>
                <c:pt idx="5">
                  <c:v>8.5060055668886676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6.2267525646841806</c:v>
                </c:pt>
                <c:pt idx="1">
                  <c:v>7.1093765573429772</c:v>
                </c:pt>
                <c:pt idx="2">
                  <c:v>7.0671476838931326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8.8131256829872111</c:v>
                </c:pt>
                <c:pt idx="1">
                  <c:v>8.7840308450443789</c:v>
                </c:pt>
                <c:pt idx="2">
                  <c:v>9.4703496162666774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8.1756262854635864</c:v>
                </c:pt>
                <c:pt idx="1">
                  <c:v>8.4984498349300477</c:v>
                </c:pt>
                <c:pt idx="2">
                  <c:v>8.7739076411919701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9.0805286294025382</c:v>
                </c:pt>
                <c:pt idx="1">
                  <c:v>9.1435798996468609</c:v>
                </c:pt>
                <c:pt idx="2">
                  <c:v>9.031978073499868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3.7641976905491661</c:v>
                </c:pt>
                <c:pt idx="1">
                  <c:v>3.8958655400464099</c:v>
                </c:pt>
                <c:pt idx="2">
                  <c:v>4.7691318085754091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3">
                  <c:v>9.3076567043885348</c:v>
                </c:pt>
                <c:pt idx="4">
                  <c:v>9.6020432377402081</c:v>
                </c:pt>
                <c:pt idx="5">
                  <c:v>9.6531165551836899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3">
                  <c:v>8.5986344523093798</c:v>
                </c:pt>
                <c:pt idx="4">
                  <c:v>8.8454030031970401</c:v>
                </c:pt>
                <c:pt idx="5">
                  <c:v>9.1590645702458691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3">
                  <c:v>9.2075919628183698</c:v>
                </c:pt>
                <c:pt idx="4">
                  <c:v>9.0392722123701468</c:v>
                </c:pt>
                <c:pt idx="5">
                  <c:v>8.8523366028345869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9.1913384593728296</c:v>
                </c:pt>
                <c:pt idx="1">
                  <c:v>9.0487649094841753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8.1053222009143937</c:v>
                </c:pt>
                <c:pt idx="1">
                  <c:v>8.1299098109731514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3">
                  <c:v>9.9061461526411758</c:v>
                </c:pt>
                <c:pt idx="4">
                  <c:v>9.8151164518371967</c:v>
                </c:pt>
                <c:pt idx="5">
                  <c:v>9.8037114494979392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3">
                  <c:v>9.5049719962462635</c:v>
                </c:pt>
                <c:pt idx="4">
                  <c:v>9.4285549677537386</c:v>
                </c:pt>
                <c:pt idx="5">
                  <c:v>9.3004806253018497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3">
                  <c:v>9.5565309572703114</c:v>
                </c:pt>
                <c:pt idx="4">
                  <c:v>9.7279717651948285</c:v>
                </c:pt>
                <c:pt idx="5">
                  <c:v>9.8039717856693436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3">
                  <c:v>9.5766429239588415</c:v>
                </c:pt>
                <c:pt idx="4">
                  <c:v>9.4378168173347472</c:v>
                </c:pt>
                <c:pt idx="5">
                  <c:v>9.5725771173021634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3">
                  <c:v>9.5006227885169263</c:v>
                </c:pt>
                <c:pt idx="4">
                  <c:v>9.232057300826412</c:v>
                </c:pt>
                <c:pt idx="5">
                  <c:v>9.160989027848883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3">
                  <c:v>9.4094922787229223</c:v>
                </c:pt>
                <c:pt idx="4">
                  <c:v>9.3767011173104908</c:v>
                </c:pt>
                <c:pt idx="5">
                  <c:v>9.5827905384264689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3">
                  <c:v>9.5445089876097331</c:v>
                </c:pt>
                <c:pt idx="4">
                  <c:v>9.2773082530613955</c:v>
                </c:pt>
                <c:pt idx="5">
                  <c:v>9.4764083978701912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3">
                  <c:v>8.6902157628839021</c:v>
                </c:pt>
                <c:pt idx="4">
                  <c:v>8.6021526923589047</c:v>
                </c:pt>
                <c:pt idx="5">
                  <c:v>8.6141300528173392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3">
                  <c:v>8.2547609574805598</c:v>
                </c:pt>
                <c:pt idx="4">
                  <c:v>8.5614573493439519</c:v>
                </c:pt>
                <c:pt idx="5">
                  <c:v>8.6588164726162713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3">
                  <c:v>8.2009439234533001</c:v>
                </c:pt>
                <c:pt idx="4">
                  <c:v>8.1682972805911565</c:v>
                </c:pt>
                <c:pt idx="5">
                  <c:v>8.1318752720035956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3">
                  <c:v>9.6770872045698457</c:v>
                </c:pt>
                <c:pt idx="4">
                  <c:v>9.5939819688182659</c:v>
                </c:pt>
                <c:pt idx="5">
                  <c:v>9.6055977222445144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3">
                  <c:v>8.9393246788150122</c:v>
                </c:pt>
                <c:pt idx="4">
                  <c:v>8.5955266236156547</c:v>
                </c:pt>
                <c:pt idx="5">
                  <c:v>9.0177018373858129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3">
                  <c:v>9.7693522834626627</c:v>
                </c:pt>
                <c:pt idx="4">
                  <c:v>9.7323609911247821</c:v>
                </c:pt>
                <c:pt idx="5">
                  <c:v>9.7212921819207363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3">
                  <c:v>9.441925718109129</c:v>
                </c:pt>
                <c:pt idx="4">
                  <c:v>9.5723959926472428</c:v>
                </c:pt>
                <c:pt idx="5">
                  <c:v>9.2639601764443249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3">
                  <c:v>9.024375347851139</c:v>
                </c:pt>
                <c:pt idx="4">
                  <c:v>8.9620947767434576</c:v>
                </c:pt>
                <c:pt idx="5">
                  <c:v>9.1462097148643107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6.7268809969741712</c:v>
                </c:pt>
                <c:pt idx="1">
                  <c:v>8.0965644672350585</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7.0598685631969582</c:v>
                </c:pt>
                <c:pt idx="1">
                  <c:v>8.2251357294276897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3">
                  <c:v>7.7171657179564326</c:v>
                </c:pt>
                <c:pt idx="4">
                  <c:v>7.771996583548626</c:v>
                </c:pt>
                <c:pt idx="5">
                  <c:v>7.7519297814588661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3">
                  <c:v>8.8197913119987632</c:v>
                </c:pt>
                <c:pt idx="4">
                  <c:v>9.1075204398749019</c:v>
                </c:pt>
                <c:pt idx="5">
                  <c:v>9.7009912407710477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3">
                  <c:v>7.9358056892843916</c:v>
                </c:pt>
                <c:pt idx="4">
                  <c:v>7.8565371978313481</c:v>
                </c:pt>
                <c:pt idx="5">
                  <c:v>8.2705372487716176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3">
                  <c:v>9.4372960822935532</c:v>
                </c:pt>
                <c:pt idx="4">
                  <c:v>9.5220777589430465</c:v>
                </c:pt>
                <c:pt idx="5">
                  <c:v>9.3856281178194685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2">
                  <c:v>9.3409882776504443</c:v>
                </c:pt>
                <c:pt idx="3">
                  <c:v>9.2846214679064101</c:v>
                </c:pt>
                <c:pt idx="4">
                  <c:v>9.3044414263438853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3">
                  <c:v>6.5307527685174316</c:v>
                </c:pt>
                <c:pt idx="4">
                  <c:v>6.0345855230049246</c:v>
                </c:pt>
                <c:pt idx="5">
                  <c:v>6.3179458281896679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3">
                  <c:v>8.295420688068555</c:v>
                </c:pt>
                <c:pt idx="4">
                  <c:v>8.3268354100368089</c:v>
                </c:pt>
                <c:pt idx="5">
                  <c:v>8.3681719297755137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3">
                  <c:v>9.6034244878910311</c:v>
                </c:pt>
                <c:pt idx="4">
                  <c:v>9.6214533153535804</c:v>
                </c:pt>
                <c:pt idx="5">
                  <c:v>9.9311035848753342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3">
                  <c:v>8.9138172101306168</c:v>
                </c:pt>
                <c:pt idx="4">
                  <c:v>8.5972599161887384</c:v>
                </c:pt>
                <c:pt idx="5">
                  <c:v>9.0750428969672043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6.7220830725164449</c:v>
                </c:pt>
                <c:pt idx="1">
                  <c:v>7.7731609639641359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9.6773136774658628</c:v>
                </c:pt>
                <c:pt idx="1">
                  <c:v>9.6505510599398434</c:v>
                </c:pt>
                <c:pt idx="2">
                  <c:v>9.7958869633901262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3">
                  <c:v>9.7926606154340785</c:v>
                </c:pt>
                <c:pt idx="4">
                  <c:v>9.7269034731064892</c:v>
                </c:pt>
                <c:pt idx="5">
                  <c:v>9.7798628601555091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3">
                  <c:v>9.1011584614630916</c:v>
                </c:pt>
                <c:pt idx="4">
                  <c:v>9.1370628594927936</c:v>
                </c:pt>
                <c:pt idx="5">
                  <c:v>9.3244845543779089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0675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RPY | The Royal Marsden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0675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RPY | The Royal Marsden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RPY | The Royal Marsden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Royal Marsden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91958210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59961318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54%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626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23497809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2692716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52335061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06058727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06273037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13049587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89196468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29105985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4011366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Royal Marsden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Royal Marsden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626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Next steps: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lang="en-GB" sz="1250" b="0" noProof="0">
                <a:solidFill>
                  <a:prstClr val="black"/>
                </a:solidFill>
                <a:latin typeface="Arial"/>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able to understand information given about what they should/shouldn't do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hospital lighting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5798369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896267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70333714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5205590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07339073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74049368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3265872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6692689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1806836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125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51974382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6608004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10623297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5588501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4491327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59992292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91480472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6542665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84557100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415173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5149129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591672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77330696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2137213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70243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53786556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66686126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99441555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9794130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920079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1740559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087273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55673760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0707634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6876842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60178798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05891376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2028504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2216091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95222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79293777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2623121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1210677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12320534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09012527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4728109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2093700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1940923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435909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30349630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1128563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6557596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78187075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03256085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8959109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0182633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5903616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20482355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6491235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42220006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4531027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928614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59916155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3868662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95858270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5170930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74063428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99917230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383548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38298254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0699861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01428483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1726095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534555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98461001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0821711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8259632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82192491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50321701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131200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882045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15659168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0848610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21408170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14191205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10391768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494234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76009479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70801230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11498768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8594387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8386803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16978626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82808370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36927660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89580869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8516303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91425480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9862631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79304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94393793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0925259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99554452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2449268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847241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056536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15952394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885555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57390246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170464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9406577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7311646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078484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37955139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7479505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6551150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2990053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0121487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2309533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82092791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4265345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3917031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173349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2103345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094928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071191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769362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2742164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7228808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9011039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3540892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9111822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9899662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43428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973650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764216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2204304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553162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0427275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7206827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2966916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615430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446756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4305801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4975298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9889530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2700140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3129196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7341949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1214326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6425428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9156466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5599746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2687788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3193876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143131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6958874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494711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1652457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9680532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7907458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0393099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0484842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8464425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1835084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1078157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843296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1261295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1018995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89958220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5386844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235460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6471268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0719094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2111908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0761874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54343554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6583264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03283962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7644107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54654417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9808721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1552838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97517975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70422058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9763470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7197499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909839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2146373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3969472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7428863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3193835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06876368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1404400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894613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75602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2916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348971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7040769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736718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39923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443303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254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188046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862388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540381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389626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383820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7916852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896024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165344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198643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072582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04086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13092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311873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3441284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26730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215803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5763400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34252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882227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557685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0548707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78240101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7847596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19518713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439874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341654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98322864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79691081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264134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53805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91499475"/>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22362056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42004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3648507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70059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40329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046108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30906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657322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781262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488061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402233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9613740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9803919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65368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8696548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639218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1854336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732393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882438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4034208019"/>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674591884"/>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04174840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17211</Words>
  <Application>Microsoft Office PowerPoint</Application>
  <PresentationFormat>Widescreen</PresentationFormat>
  <Paragraphs>2173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Royal Marsden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2026-09-03T09:59:58Z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